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36004500" cx="183642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1340">
          <p15:clr>
            <a:srgbClr val="A4A3A4"/>
          </p15:clr>
        </p15:guide>
        <p15:guide id="2" pos="5784">
          <p15:clr>
            <a:srgbClr val="A4A3A4"/>
          </p15:clr>
        </p15:guide>
      </p15:sldGuideLst>
    </p:ext>
    <p:ext uri="GoogleSlidesCustomDataVersion2">
      <go:slidesCustomData xmlns:go="http://customooxmlschemas.google.com/" r:id="rId7" roundtripDataSignature="AMtx7mgjBveY8Sn+72Zu0diGHmU1aPtgi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1340" orient="horz"/>
        <p:guide pos="5784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e de titr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1377315" y="5892406"/>
            <a:ext cx="15609570" cy="12534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50"/>
              <a:buFont typeface="Calibri"/>
              <a:buNone/>
              <a:defRPr sz="1205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2295525" y="18910699"/>
            <a:ext cx="13773150" cy="86927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2008"/>
              </a:spcBef>
              <a:spcAft>
                <a:spcPts val="0"/>
              </a:spcAft>
              <a:buClr>
                <a:schemeClr val="dk1"/>
              </a:buClr>
              <a:buSzPts val="4820"/>
              <a:buNone/>
              <a:defRPr sz="4820"/>
            </a:lvl1pPr>
            <a:lvl2pPr lvl="1" algn="ctr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4017"/>
              <a:buNone/>
              <a:defRPr sz="4016"/>
            </a:lvl2pPr>
            <a:lvl3pPr lvl="2" algn="ctr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3615"/>
              <a:buNone/>
              <a:defRPr sz="3615"/>
            </a:lvl3pPr>
            <a:lvl4pPr lvl="3" algn="ctr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3213"/>
              <a:buNone/>
              <a:defRPr sz="3213"/>
            </a:lvl4pPr>
            <a:lvl5pPr lvl="4" algn="ctr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3213"/>
              <a:buNone/>
              <a:defRPr sz="3213"/>
            </a:lvl5pPr>
            <a:lvl6pPr lvl="5" algn="ctr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3213"/>
              <a:buNone/>
              <a:defRPr sz="3213"/>
            </a:lvl6pPr>
            <a:lvl7pPr lvl="6" algn="ctr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3213"/>
              <a:buNone/>
              <a:defRPr sz="3213"/>
            </a:lvl7pPr>
            <a:lvl8pPr lvl="7" algn="ctr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3213"/>
              <a:buNone/>
              <a:defRPr sz="3213"/>
            </a:lvl8pPr>
            <a:lvl9pPr lvl="8" algn="ctr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3213"/>
              <a:buNone/>
              <a:defRPr sz="3213"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1262539" y="33370846"/>
            <a:ext cx="4131945" cy="191690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6083141" y="33370846"/>
            <a:ext cx="6197918" cy="191690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12969716" y="33370846"/>
            <a:ext cx="4131945" cy="191690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et texte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1262539" y="1916914"/>
            <a:ext cx="15839123" cy="695920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-2240162" y="13087232"/>
            <a:ext cx="22844525" cy="1583912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200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1262539" y="33370846"/>
            <a:ext cx="4131945" cy="191690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6083141" y="33370846"/>
            <a:ext cx="6197918" cy="191690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12969716" y="33370846"/>
            <a:ext cx="4131945" cy="191690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vertical et texte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-134304" y="15193091"/>
            <a:ext cx="30512150" cy="395978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-8168640" y="11348086"/>
            <a:ext cx="30512150" cy="116497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200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1262539" y="33370846"/>
            <a:ext cx="4131945" cy="191690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6083141" y="33370846"/>
            <a:ext cx="6197918" cy="191690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12969716" y="33370846"/>
            <a:ext cx="4131945" cy="191690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et contenu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1262539" y="1916914"/>
            <a:ext cx="15839123" cy="695920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1262539" y="9584531"/>
            <a:ext cx="15839123" cy="228445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200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1262539" y="33370846"/>
            <a:ext cx="4131945" cy="191690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6083141" y="33370846"/>
            <a:ext cx="6197918" cy="191690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12969716" y="33370846"/>
            <a:ext cx="4131945" cy="191690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de section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1252975" y="8976133"/>
            <a:ext cx="15839123" cy="1497686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50"/>
              <a:buFont typeface="Calibri"/>
              <a:buNone/>
              <a:defRPr sz="1205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1252975" y="24094689"/>
            <a:ext cx="15839123" cy="78759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8"/>
              </a:spcBef>
              <a:spcAft>
                <a:spcPts val="0"/>
              </a:spcAft>
              <a:buClr>
                <a:schemeClr val="dk1"/>
              </a:buClr>
              <a:buSzPts val="4820"/>
              <a:buNone/>
              <a:defRPr sz="482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rgbClr val="888888"/>
              </a:buClr>
              <a:buSzPts val="4017"/>
              <a:buNone/>
              <a:defRPr sz="4016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rgbClr val="888888"/>
              </a:buClr>
              <a:buSzPts val="3615"/>
              <a:buNone/>
              <a:defRPr sz="3615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rgbClr val="888888"/>
              </a:buClr>
              <a:buSzPts val="3213"/>
              <a:buNone/>
              <a:defRPr sz="3213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rgbClr val="888888"/>
              </a:buClr>
              <a:buSzPts val="3213"/>
              <a:buNone/>
              <a:defRPr sz="3213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rgbClr val="888888"/>
              </a:buClr>
              <a:buSzPts val="3213"/>
              <a:buNone/>
              <a:defRPr sz="3213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rgbClr val="888888"/>
              </a:buClr>
              <a:buSzPts val="3213"/>
              <a:buNone/>
              <a:defRPr sz="3213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rgbClr val="888888"/>
              </a:buClr>
              <a:buSzPts val="3213"/>
              <a:buNone/>
              <a:defRPr sz="3213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rgbClr val="888888"/>
              </a:buClr>
              <a:buSzPts val="3213"/>
              <a:buNone/>
              <a:defRPr sz="3213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1262539" y="33370846"/>
            <a:ext cx="4131945" cy="191690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6083141" y="33370846"/>
            <a:ext cx="6197918" cy="191690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12969716" y="33370846"/>
            <a:ext cx="4131945" cy="191690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ux contenus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1262539" y="1916914"/>
            <a:ext cx="15839123" cy="695920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1262539" y="9584531"/>
            <a:ext cx="7804785" cy="228445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200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9296876" y="9584531"/>
            <a:ext cx="7804785" cy="228445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200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1262539" y="33370846"/>
            <a:ext cx="4131945" cy="191690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6083141" y="33370846"/>
            <a:ext cx="6197918" cy="191690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12969716" y="33370846"/>
            <a:ext cx="4131945" cy="191690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1264930" y="1916914"/>
            <a:ext cx="15839123" cy="695920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1264933" y="8826106"/>
            <a:ext cx="7768916" cy="43255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8"/>
              </a:spcBef>
              <a:spcAft>
                <a:spcPts val="0"/>
              </a:spcAft>
              <a:buClr>
                <a:schemeClr val="dk1"/>
              </a:buClr>
              <a:buSzPts val="4820"/>
              <a:buNone/>
              <a:defRPr b="1" sz="4820"/>
            </a:lvl1pPr>
            <a:lvl2pPr indent="-228600" lvl="1" marL="9144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4017"/>
              <a:buNone/>
              <a:defRPr b="1" sz="4016"/>
            </a:lvl2pPr>
            <a:lvl3pPr indent="-228600" lvl="2" marL="13716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3615"/>
              <a:buNone/>
              <a:defRPr b="1" sz="3615"/>
            </a:lvl3pPr>
            <a:lvl4pPr indent="-228600" lvl="3" marL="18288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3213"/>
              <a:buNone/>
              <a:defRPr b="1" sz="3213"/>
            </a:lvl4pPr>
            <a:lvl5pPr indent="-228600" lvl="4" marL="22860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3213"/>
              <a:buNone/>
              <a:defRPr b="1" sz="3213"/>
            </a:lvl5pPr>
            <a:lvl6pPr indent="-228600" lvl="5" marL="27432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3213"/>
              <a:buNone/>
              <a:defRPr b="1" sz="3213"/>
            </a:lvl6pPr>
            <a:lvl7pPr indent="-228600" lvl="6" marL="32004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3213"/>
              <a:buNone/>
              <a:defRPr b="1" sz="3213"/>
            </a:lvl7pPr>
            <a:lvl8pPr indent="-228600" lvl="7" marL="36576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3213"/>
              <a:buNone/>
              <a:defRPr b="1" sz="3213"/>
            </a:lvl8pPr>
            <a:lvl9pPr indent="-228600" lvl="8" marL="41148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3213"/>
              <a:buNone/>
              <a:defRPr b="1" sz="3213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1264933" y="13151644"/>
            <a:ext cx="7768916" cy="193440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200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9296877" y="8826106"/>
            <a:ext cx="7807177" cy="43255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8"/>
              </a:spcBef>
              <a:spcAft>
                <a:spcPts val="0"/>
              </a:spcAft>
              <a:buClr>
                <a:schemeClr val="dk1"/>
              </a:buClr>
              <a:buSzPts val="4820"/>
              <a:buNone/>
              <a:defRPr b="1" sz="4820"/>
            </a:lvl1pPr>
            <a:lvl2pPr indent="-228600" lvl="1" marL="9144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4017"/>
              <a:buNone/>
              <a:defRPr b="1" sz="4016"/>
            </a:lvl2pPr>
            <a:lvl3pPr indent="-228600" lvl="2" marL="13716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3615"/>
              <a:buNone/>
              <a:defRPr b="1" sz="3615"/>
            </a:lvl3pPr>
            <a:lvl4pPr indent="-228600" lvl="3" marL="18288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3213"/>
              <a:buNone/>
              <a:defRPr b="1" sz="3213"/>
            </a:lvl4pPr>
            <a:lvl5pPr indent="-228600" lvl="4" marL="22860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3213"/>
              <a:buNone/>
              <a:defRPr b="1" sz="3213"/>
            </a:lvl5pPr>
            <a:lvl6pPr indent="-228600" lvl="5" marL="27432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3213"/>
              <a:buNone/>
              <a:defRPr b="1" sz="3213"/>
            </a:lvl6pPr>
            <a:lvl7pPr indent="-228600" lvl="6" marL="32004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3213"/>
              <a:buNone/>
              <a:defRPr b="1" sz="3213"/>
            </a:lvl7pPr>
            <a:lvl8pPr indent="-228600" lvl="7" marL="36576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3213"/>
              <a:buNone/>
              <a:defRPr b="1" sz="3213"/>
            </a:lvl8pPr>
            <a:lvl9pPr indent="-228600" lvl="8" marL="41148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3213"/>
              <a:buNone/>
              <a:defRPr b="1" sz="3213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9296877" y="13151644"/>
            <a:ext cx="7807177" cy="193440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200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1262539" y="33370846"/>
            <a:ext cx="4131945" cy="191690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6083141" y="33370846"/>
            <a:ext cx="6197918" cy="191690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12969716" y="33370846"/>
            <a:ext cx="4131945" cy="191690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seul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1262539" y="1916914"/>
            <a:ext cx="15839123" cy="695920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1262539" y="33370846"/>
            <a:ext cx="4131945" cy="191690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6083141" y="33370846"/>
            <a:ext cx="6197918" cy="191690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12969716" y="33370846"/>
            <a:ext cx="4131945" cy="191690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ide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1262539" y="33370846"/>
            <a:ext cx="4131945" cy="191690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6083141" y="33370846"/>
            <a:ext cx="6197918" cy="191690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12969716" y="33370846"/>
            <a:ext cx="4131945" cy="191690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u avec légende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1264931" y="2400300"/>
            <a:ext cx="5922932" cy="8401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27"/>
              <a:buFont typeface="Calibri"/>
              <a:buNone/>
              <a:defRPr sz="6426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7807177" y="5183989"/>
            <a:ext cx="9296876" cy="255865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636714" lvl="0" marL="457200" algn="l">
              <a:lnSpc>
                <a:spcPct val="90000"/>
              </a:lnSpc>
              <a:spcBef>
                <a:spcPts val="2008"/>
              </a:spcBef>
              <a:spcAft>
                <a:spcPts val="0"/>
              </a:spcAft>
              <a:buClr>
                <a:schemeClr val="dk1"/>
              </a:buClr>
              <a:buSzPts val="6427"/>
              <a:buChar char="•"/>
              <a:defRPr sz="6426"/>
            </a:lvl1pPr>
            <a:lvl2pPr indent="-585660" lvl="1" marL="9144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5623"/>
              <a:buChar char="•"/>
              <a:defRPr sz="5623"/>
            </a:lvl2pPr>
            <a:lvl3pPr indent="-534670" lvl="2" marL="13716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4820"/>
              <a:buChar char="•"/>
              <a:defRPr sz="4820"/>
            </a:lvl3pPr>
            <a:lvl4pPr indent="-483679" lvl="3" marL="18288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4017"/>
              <a:buChar char="•"/>
              <a:defRPr sz="4016"/>
            </a:lvl4pPr>
            <a:lvl5pPr indent="-483679" lvl="4" marL="22860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4017"/>
              <a:buChar char="•"/>
              <a:defRPr sz="4016"/>
            </a:lvl5pPr>
            <a:lvl6pPr indent="-483679" lvl="5" marL="27432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4017"/>
              <a:buChar char="•"/>
              <a:defRPr sz="4016"/>
            </a:lvl6pPr>
            <a:lvl7pPr indent="-483679" lvl="6" marL="32004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4017"/>
              <a:buChar char="•"/>
              <a:defRPr sz="4016"/>
            </a:lvl7pPr>
            <a:lvl8pPr indent="-483679" lvl="7" marL="36576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4017"/>
              <a:buChar char="•"/>
              <a:defRPr sz="4016"/>
            </a:lvl8pPr>
            <a:lvl9pPr indent="-483679" lvl="8" marL="41148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4017"/>
              <a:buChar char="•"/>
              <a:defRPr sz="4016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1264931" y="10801350"/>
            <a:ext cx="5922932" cy="200108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8"/>
              </a:spcBef>
              <a:spcAft>
                <a:spcPts val="0"/>
              </a:spcAft>
              <a:buClr>
                <a:schemeClr val="dk1"/>
              </a:buClr>
              <a:buSzPts val="3213"/>
              <a:buNone/>
              <a:defRPr sz="3213"/>
            </a:lvl1pPr>
            <a:lvl2pPr indent="-228600" lvl="1" marL="9144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2812"/>
              <a:buNone/>
              <a:defRPr sz="2812"/>
            </a:lvl2pPr>
            <a:lvl3pPr indent="-228600" lvl="2" marL="13716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2410"/>
              <a:buNone/>
              <a:defRPr sz="2410"/>
            </a:lvl3pPr>
            <a:lvl4pPr indent="-228600" lvl="3" marL="18288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2008"/>
              <a:buNone/>
              <a:defRPr sz="2008"/>
            </a:lvl4pPr>
            <a:lvl5pPr indent="-228600" lvl="4" marL="22860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2008"/>
              <a:buNone/>
              <a:defRPr sz="2008"/>
            </a:lvl5pPr>
            <a:lvl6pPr indent="-228600" lvl="5" marL="27432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2008"/>
              <a:buNone/>
              <a:defRPr sz="2008"/>
            </a:lvl6pPr>
            <a:lvl7pPr indent="-228600" lvl="6" marL="32004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2008"/>
              <a:buNone/>
              <a:defRPr sz="2008"/>
            </a:lvl7pPr>
            <a:lvl8pPr indent="-228600" lvl="7" marL="36576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2008"/>
              <a:buNone/>
              <a:defRPr sz="2008"/>
            </a:lvl8pPr>
            <a:lvl9pPr indent="-228600" lvl="8" marL="41148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2008"/>
              <a:buNone/>
              <a:defRPr sz="2008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1262539" y="33370846"/>
            <a:ext cx="4131945" cy="191690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6083141" y="33370846"/>
            <a:ext cx="6197918" cy="191690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12969716" y="33370846"/>
            <a:ext cx="4131945" cy="191690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avec légende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1264931" y="2400300"/>
            <a:ext cx="5922932" cy="8401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27"/>
              <a:buFont typeface="Calibri"/>
              <a:buNone/>
              <a:defRPr sz="6426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7807177" y="5183989"/>
            <a:ext cx="9296876" cy="25586531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1264931" y="10801350"/>
            <a:ext cx="5922932" cy="200108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8"/>
              </a:spcBef>
              <a:spcAft>
                <a:spcPts val="0"/>
              </a:spcAft>
              <a:buClr>
                <a:schemeClr val="dk1"/>
              </a:buClr>
              <a:buSzPts val="3213"/>
              <a:buNone/>
              <a:defRPr sz="3213"/>
            </a:lvl1pPr>
            <a:lvl2pPr indent="-228600" lvl="1" marL="9144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2812"/>
              <a:buNone/>
              <a:defRPr sz="2812"/>
            </a:lvl2pPr>
            <a:lvl3pPr indent="-228600" lvl="2" marL="13716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2410"/>
              <a:buNone/>
              <a:defRPr sz="2410"/>
            </a:lvl3pPr>
            <a:lvl4pPr indent="-228600" lvl="3" marL="18288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2008"/>
              <a:buNone/>
              <a:defRPr sz="2008"/>
            </a:lvl4pPr>
            <a:lvl5pPr indent="-228600" lvl="4" marL="22860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2008"/>
              <a:buNone/>
              <a:defRPr sz="2008"/>
            </a:lvl5pPr>
            <a:lvl6pPr indent="-228600" lvl="5" marL="27432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2008"/>
              <a:buNone/>
              <a:defRPr sz="2008"/>
            </a:lvl6pPr>
            <a:lvl7pPr indent="-228600" lvl="6" marL="32004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2008"/>
              <a:buNone/>
              <a:defRPr sz="2008"/>
            </a:lvl7pPr>
            <a:lvl8pPr indent="-228600" lvl="7" marL="36576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2008"/>
              <a:buNone/>
              <a:defRPr sz="2008"/>
            </a:lvl8pPr>
            <a:lvl9pPr indent="-228600" lvl="8" marL="411480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2008"/>
              <a:buNone/>
              <a:defRPr sz="2008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1262539" y="33370846"/>
            <a:ext cx="4131945" cy="191690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6083141" y="33370846"/>
            <a:ext cx="6197918" cy="191690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12969716" y="33370846"/>
            <a:ext cx="4131945" cy="191690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1262539" y="1916914"/>
            <a:ext cx="15839123" cy="695920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37"/>
              <a:buFont typeface="Calibri"/>
              <a:buNone/>
              <a:defRPr b="0" i="0" sz="88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1262539" y="9584531"/>
            <a:ext cx="15839123" cy="228445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585660" lvl="0" marL="457200" marR="0" rtl="0" algn="l">
              <a:lnSpc>
                <a:spcPct val="90000"/>
              </a:lnSpc>
              <a:spcBef>
                <a:spcPts val="2008"/>
              </a:spcBef>
              <a:spcAft>
                <a:spcPts val="0"/>
              </a:spcAft>
              <a:buClr>
                <a:schemeClr val="dk1"/>
              </a:buClr>
              <a:buSzPts val="5623"/>
              <a:buFont typeface="Arial"/>
              <a:buChar char="•"/>
              <a:defRPr b="0" i="0" sz="562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534670" lvl="1" marL="914400" marR="0" rtl="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4820"/>
              <a:buFont typeface="Arial"/>
              <a:buChar char="•"/>
              <a:defRPr b="0" i="0" sz="482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483679" lvl="2" marL="1371600" marR="0" rtl="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4017"/>
              <a:buFont typeface="Arial"/>
              <a:buChar char="•"/>
              <a:defRPr b="0" i="0" sz="401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458152" lvl="3" marL="1828800" marR="0" rtl="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3615"/>
              <a:buFont typeface="Arial"/>
              <a:buChar char="•"/>
              <a:defRPr b="0" i="0" sz="361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458152" lvl="4" marL="2286000" marR="0" rtl="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3615"/>
              <a:buFont typeface="Arial"/>
              <a:buChar char="•"/>
              <a:defRPr b="0" i="0" sz="361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458152" lvl="5" marL="2743200" marR="0" rtl="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3615"/>
              <a:buFont typeface="Arial"/>
              <a:buChar char="•"/>
              <a:defRPr b="0" i="0" sz="361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458152" lvl="6" marL="3200400" marR="0" rtl="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3615"/>
              <a:buFont typeface="Arial"/>
              <a:buChar char="•"/>
              <a:defRPr b="0" i="0" sz="361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458152" lvl="7" marL="3657600" marR="0" rtl="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3615"/>
              <a:buFont typeface="Arial"/>
              <a:buChar char="•"/>
              <a:defRPr b="0" i="0" sz="361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458152" lvl="8" marL="4114800" marR="0" rtl="0" algn="l">
              <a:lnSpc>
                <a:spcPct val="90000"/>
              </a:lnSpc>
              <a:spcBef>
                <a:spcPts val="1004"/>
              </a:spcBef>
              <a:spcAft>
                <a:spcPts val="0"/>
              </a:spcAft>
              <a:buClr>
                <a:schemeClr val="dk1"/>
              </a:buClr>
              <a:buSzPts val="3615"/>
              <a:buFont typeface="Arial"/>
              <a:buChar char="•"/>
              <a:defRPr b="0" i="0" sz="361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1262539" y="33370846"/>
            <a:ext cx="4131945" cy="191690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1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46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46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46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46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46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46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46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46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6083141" y="33370846"/>
            <a:ext cx="6197918" cy="191690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1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46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46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46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46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46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46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46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46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12969716" y="33370846"/>
            <a:ext cx="4131945" cy="191690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241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241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241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241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241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241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241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241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241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1863376" y="-81335"/>
            <a:ext cx="14300100" cy="170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9125" lIns="138275" spcFirstLastPara="1" rIns="138275" wrap="square" tIns="6912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3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b="1" baseline="30000" i="0" lang="fr-FR" sz="3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è</a:t>
            </a:r>
            <a:r>
              <a:rPr b="1" baseline="30000" lang="fr-FR" sz="3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</a:t>
            </a:r>
            <a:r>
              <a:rPr b="1" baseline="30000" i="0" lang="fr-FR" sz="3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</a:t>
            </a:r>
            <a:r>
              <a:rPr b="1" i="0" lang="fr-FR" sz="3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édition de la « Journée Doctorant »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r-FR" sz="3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Laboratoire LSIA &amp; ENSA Tanger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r-FR" sz="3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16 Janvier 2026</a:t>
            </a:r>
            <a:endParaRPr/>
          </a:p>
        </p:txBody>
      </p:sp>
      <p:sp>
        <p:nvSpPr>
          <p:cNvPr id="85" name="Google Shape;85;p1"/>
          <p:cNvSpPr/>
          <p:nvPr/>
        </p:nvSpPr>
        <p:spPr>
          <a:xfrm>
            <a:off x="6413535" y="2928938"/>
            <a:ext cx="5537149" cy="693646"/>
          </a:xfrm>
          <a:prstGeom prst="rect">
            <a:avLst/>
          </a:prstGeom>
          <a:noFill/>
          <a:ln>
            <a:noFill/>
          </a:ln>
        </p:spPr>
        <p:txBody>
          <a:bodyPr anchorCtr="0" anchor="t" bIns="69125" lIns="138275" spcFirstLastPara="1" rIns="138275" wrap="square" tIns="6912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3600" u="none" cap="none" strike="noStrike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NOM et Prénom des auteurs</a:t>
            </a:r>
            <a:endParaRPr/>
          </a:p>
        </p:txBody>
      </p:sp>
      <p:sp>
        <p:nvSpPr>
          <p:cNvPr id="86" name="Google Shape;86;p1"/>
          <p:cNvSpPr/>
          <p:nvPr/>
        </p:nvSpPr>
        <p:spPr>
          <a:xfrm>
            <a:off x="-3663724" y="3503613"/>
            <a:ext cx="26138188" cy="1124534"/>
          </a:xfrm>
          <a:prstGeom prst="rect">
            <a:avLst/>
          </a:prstGeom>
          <a:noFill/>
          <a:ln>
            <a:noFill/>
          </a:ln>
        </p:spPr>
        <p:txBody>
          <a:bodyPr anchorCtr="0" anchor="t" bIns="69125" lIns="138275" spcFirstLastPara="1" rIns="138275" wrap="square" tIns="69125">
            <a:spAutoFit/>
          </a:bodyPr>
          <a:lstStyle/>
          <a:p>
            <a:pPr indent="-1987550" lvl="0" marL="198755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r-FR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(1) Laboratoire : </a:t>
            </a:r>
            <a:r>
              <a:rPr b="0" i="0" lang="fr-FR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Nom du laboratoire d’attache, Université, Etablissement d’attache</a:t>
            </a:r>
            <a:endParaRPr b="0" i="0" sz="3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987550" lvl="0" marL="198755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r-FR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(*) Votre Adresse éléctronique </a:t>
            </a:r>
            <a:endParaRPr b="1" i="0" sz="3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330200" y="4722814"/>
            <a:ext cx="8518265" cy="4492562"/>
          </a:xfrm>
          <a:prstGeom prst="rect">
            <a:avLst/>
          </a:prstGeom>
          <a:solidFill>
            <a:srgbClr val="F7CAAC"/>
          </a:solidFill>
          <a:ln cap="flat" cmpd="sng" w="12700">
            <a:solidFill>
              <a:srgbClr val="F4B08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94000" lIns="494000" spcFirstLastPara="1" rIns="494000" wrap="square" tIns="494000">
            <a:noAutofit/>
          </a:bodyPr>
          <a:lstStyle/>
          <a:p>
            <a:pPr indent="0" lvl="0" marL="0" marR="0" rtl="0"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/>
          <p:cNvSpPr/>
          <p:nvPr/>
        </p:nvSpPr>
        <p:spPr>
          <a:xfrm>
            <a:off x="452740" y="4730971"/>
            <a:ext cx="2465278" cy="1064260"/>
          </a:xfrm>
          <a:prstGeom prst="rect">
            <a:avLst/>
          </a:prstGeom>
          <a:noFill/>
          <a:ln>
            <a:noFill/>
          </a:ln>
        </p:spPr>
        <p:txBody>
          <a:bodyPr anchorCtr="0" anchor="t" bIns="57900" lIns="115800" spcFirstLastPara="1" rIns="115800" wrap="square" tIns="57900">
            <a:spAutoFit/>
          </a:bodyPr>
          <a:lstStyle/>
          <a:p>
            <a:pPr indent="0" lvl="0" marL="0" marR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5400" u="none" cap="none" strike="noStrike">
                <a:solidFill>
                  <a:srgbClr val="2E75B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Résumé</a:t>
            </a:r>
            <a:endParaRPr/>
          </a:p>
        </p:txBody>
      </p:sp>
      <p:sp>
        <p:nvSpPr>
          <p:cNvPr id="89" name="Google Shape;89;p1"/>
          <p:cNvSpPr/>
          <p:nvPr/>
        </p:nvSpPr>
        <p:spPr>
          <a:xfrm>
            <a:off x="2031999" y="1498788"/>
            <a:ext cx="14300201" cy="1456142"/>
          </a:xfrm>
          <a:prstGeom prst="rect">
            <a:avLst/>
          </a:prstGeom>
          <a:gradFill>
            <a:gsLst>
              <a:gs pos="0">
                <a:srgbClr val="B0CAE9"/>
              </a:gs>
              <a:gs pos="50000">
                <a:srgbClr val="A1C1E4"/>
              </a:gs>
              <a:gs pos="100000">
                <a:srgbClr val="90B8E4"/>
              </a:gs>
            </a:gsLst>
            <a:lin ang="5400000" scaled="0"/>
          </a:gradFill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r-FR" sz="44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Titre de votre communication</a:t>
            </a:r>
            <a:endParaRPr/>
          </a:p>
        </p:txBody>
      </p:sp>
      <p:sp>
        <p:nvSpPr>
          <p:cNvPr id="90" name="Google Shape;90;p1"/>
          <p:cNvSpPr txBox="1"/>
          <p:nvPr/>
        </p:nvSpPr>
        <p:spPr>
          <a:xfrm>
            <a:off x="5610225" y="28289250"/>
            <a:ext cx="184150" cy="11239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6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824990" y="6055424"/>
            <a:ext cx="4790517" cy="430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2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Votre résumé</a:t>
            </a:r>
            <a:endParaRPr sz="2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330200" y="9474049"/>
            <a:ext cx="8520646" cy="6661466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rgbClr val="00206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94000" lIns="494000" spcFirstLastPara="1" rIns="494000" wrap="square" tIns="494000">
            <a:noAutofit/>
          </a:bodyPr>
          <a:lstStyle/>
          <a:p>
            <a:pPr indent="0" lvl="0" marL="0" marR="0" rtl="0"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"/>
          <p:cNvSpPr/>
          <p:nvPr/>
        </p:nvSpPr>
        <p:spPr>
          <a:xfrm>
            <a:off x="452740" y="9476355"/>
            <a:ext cx="3657912" cy="1064260"/>
          </a:xfrm>
          <a:prstGeom prst="rect">
            <a:avLst/>
          </a:prstGeom>
          <a:noFill/>
          <a:ln>
            <a:noFill/>
          </a:ln>
        </p:spPr>
        <p:txBody>
          <a:bodyPr anchorCtr="0" anchor="t" bIns="57900" lIns="115800" spcFirstLastPara="1" rIns="115800" wrap="square" tIns="57900">
            <a:spAutoFit/>
          </a:bodyPr>
          <a:lstStyle/>
          <a:p>
            <a:pPr indent="0" lvl="0" marL="0" marR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5400">
                <a:solidFill>
                  <a:srgbClr val="2E75B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Introduction</a:t>
            </a:r>
            <a:endParaRPr/>
          </a:p>
        </p:txBody>
      </p:sp>
      <p:sp>
        <p:nvSpPr>
          <p:cNvPr id="94" name="Google Shape;94;p1"/>
          <p:cNvSpPr txBox="1"/>
          <p:nvPr/>
        </p:nvSpPr>
        <p:spPr>
          <a:xfrm>
            <a:off x="638175" y="10715008"/>
            <a:ext cx="4790517" cy="430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Votre introduction</a:t>
            </a:r>
            <a:endParaRPr sz="2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330200" y="16398775"/>
            <a:ext cx="8515100" cy="5242053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rgbClr val="00206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94000" lIns="494000" spcFirstLastPara="1" rIns="494000" wrap="square" tIns="494000">
            <a:noAutofit/>
          </a:bodyPr>
          <a:lstStyle/>
          <a:p>
            <a:pPr indent="0" lvl="0" marL="0" marR="0" rtl="0"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"/>
          <p:cNvSpPr/>
          <p:nvPr/>
        </p:nvSpPr>
        <p:spPr>
          <a:xfrm>
            <a:off x="447194" y="16401080"/>
            <a:ext cx="4119577" cy="989752"/>
          </a:xfrm>
          <a:prstGeom prst="rect">
            <a:avLst/>
          </a:prstGeom>
          <a:noFill/>
          <a:ln>
            <a:noFill/>
          </a:ln>
        </p:spPr>
        <p:txBody>
          <a:bodyPr anchorCtr="0" anchor="t" bIns="57900" lIns="115800" spcFirstLastPara="1" rIns="115800" wrap="square" tIns="57900">
            <a:spAutoFit/>
          </a:bodyPr>
          <a:lstStyle/>
          <a:p>
            <a:pPr indent="0" lvl="0" marL="0" marR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5400">
                <a:solidFill>
                  <a:srgbClr val="2E75B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Méthodologie</a:t>
            </a:r>
            <a:endParaRPr sz="5400">
              <a:solidFill>
                <a:srgbClr val="2E75B5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7" name="Google Shape;97;p1"/>
          <p:cNvSpPr txBox="1"/>
          <p:nvPr/>
        </p:nvSpPr>
        <p:spPr>
          <a:xfrm>
            <a:off x="632629" y="17639733"/>
            <a:ext cx="4790517" cy="430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Vos  méthodologie proposée</a:t>
            </a:r>
            <a:endParaRPr sz="2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8" name="Google Shape;98;p1"/>
          <p:cNvSpPr txBox="1"/>
          <p:nvPr/>
        </p:nvSpPr>
        <p:spPr>
          <a:xfrm>
            <a:off x="330200" y="21901794"/>
            <a:ext cx="8515100" cy="11459627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rgbClr val="00206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94000" lIns="494000" spcFirstLastPara="1" rIns="494000" wrap="square" tIns="494000">
            <a:noAutofit/>
          </a:bodyPr>
          <a:lstStyle/>
          <a:p>
            <a:pPr indent="0" lvl="0" marL="0" marR="0" rtl="0"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1"/>
          <p:cNvSpPr/>
          <p:nvPr/>
        </p:nvSpPr>
        <p:spPr>
          <a:xfrm>
            <a:off x="447194" y="21904099"/>
            <a:ext cx="3234720" cy="989752"/>
          </a:xfrm>
          <a:prstGeom prst="rect">
            <a:avLst/>
          </a:prstGeom>
          <a:noFill/>
          <a:ln>
            <a:noFill/>
          </a:ln>
        </p:spPr>
        <p:txBody>
          <a:bodyPr anchorCtr="0" anchor="t" bIns="57900" lIns="115800" spcFirstLastPara="1" rIns="115800" wrap="square" tIns="57900">
            <a:spAutoFit/>
          </a:bodyPr>
          <a:lstStyle/>
          <a:p>
            <a:pPr indent="0" lvl="0" marL="0" marR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5400">
                <a:solidFill>
                  <a:srgbClr val="2E75B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Evaluation</a:t>
            </a:r>
            <a:endParaRPr sz="5400">
              <a:solidFill>
                <a:srgbClr val="2E75B5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0" name="Google Shape;100;p1"/>
          <p:cNvSpPr txBox="1"/>
          <p:nvPr/>
        </p:nvSpPr>
        <p:spPr>
          <a:xfrm>
            <a:off x="502000" y="23142752"/>
            <a:ext cx="4790517" cy="430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Votre Evaluation de l’approche</a:t>
            </a:r>
            <a:endParaRPr sz="2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1" name="Google Shape;101;p1"/>
          <p:cNvSpPr txBox="1"/>
          <p:nvPr/>
        </p:nvSpPr>
        <p:spPr>
          <a:xfrm>
            <a:off x="9545603" y="4721541"/>
            <a:ext cx="8493697" cy="21176998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rgbClr val="00206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94000" lIns="494000" spcFirstLastPara="1" rIns="494000" wrap="square" tIns="494000">
            <a:noAutofit/>
          </a:bodyPr>
          <a:lstStyle/>
          <a:p>
            <a:pPr indent="0" lvl="0" marL="0" marR="0" rtl="0"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1"/>
          <p:cNvSpPr txBox="1"/>
          <p:nvPr/>
        </p:nvSpPr>
        <p:spPr>
          <a:xfrm>
            <a:off x="9545603" y="26200877"/>
            <a:ext cx="8493697" cy="7160543"/>
          </a:xfrm>
          <a:prstGeom prst="rect">
            <a:avLst/>
          </a:prstGeom>
          <a:solidFill>
            <a:srgbClr val="F4B081"/>
          </a:solidFill>
          <a:ln cap="flat" cmpd="sng" w="12700">
            <a:solidFill>
              <a:srgbClr val="F4B08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94000" lIns="494000" spcFirstLastPara="1" rIns="494000" wrap="square" tIns="494000">
            <a:noAutofit/>
          </a:bodyPr>
          <a:lstStyle/>
          <a:p>
            <a:pPr indent="0" lvl="0" marL="0" marR="0" rtl="0"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1"/>
          <p:cNvSpPr/>
          <p:nvPr/>
        </p:nvSpPr>
        <p:spPr>
          <a:xfrm>
            <a:off x="9697786" y="26483792"/>
            <a:ext cx="7697480" cy="1064260"/>
          </a:xfrm>
          <a:prstGeom prst="rect">
            <a:avLst/>
          </a:prstGeom>
          <a:noFill/>
          <a:ln>
            <a:noFill/>
          </a:ln>
        </p:spPr>
        <p:txBody>
          <a:bodyPr anchorCtr="0" anchor="t" bIns="57900" lIns="115800" spcFirstLastPara="1" rIns="115800" wrap="square" tIns="57900">
            <a:spAutoFit/>
          </a:bodyPr>
          <a:lstStyle/>
          <a:p>
            <a:pPr indent="0" lvl="0" marL="0" marR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5400">
                <a:solidFill>
                  <a:srgbClr val="2E75B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Conclusion et Perspectives</a:t>
            </a:r>
            <a:endParaRPr/>
          </a:p>
        </p:txBody>
      </p:sp>
      <p:sp>
        <p:nvSpPr>
          <p:cNvPr id="104" name="Google Shape;104;p1"/>
          <p:cNvSpPr txBox="1"/>
          <p:nvPr/>
        </p:nvSpPr>
        <p:spPr>
          <a:xfrm>
            <a:off x="11541683" y="28982313"/>
            <a:ext cx="4790517" cy="430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Votre conclusion et perspectives</a:t>
            </a:r>
            <a:endParaRPr sz="2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5" name="Google Shape;105;p1"/>
          <p:cNvSpPr txBox="1"/>
          <p:nvPr/>
        </p:nvSpPr>
        <p:spPr>
          <a:xfrm>
            <a:off x="330200" y="33624680"/>
            <a:ext cx="17709100" cy="2010896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rgbClr val="00206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94000" lIns="494000" spcFirstLastPara="1" rIns="494000" wrap="square" tIns="494000">
            <a:noAutofit/>
          </a:bodyPr>
          <a:lstStyle/>
          <a:p>
            <a:pPr indent="0" lvl="0" marL="0" marR="0" rtl="0"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1"/>
          <p:cNvSpPr/>
          <p:nvPr/>
        </p:nvSpPr>
        <p:spPr>
          <a:xfrm>
            <a:off x="447194" y="33626985"/>
            <a:ext cx="5671561" cy="1064260"/>
          </a:xfrm>
          <a:prstGeom prst="rect">
            <a:avLst/>
          </a:prstGeom>
          <a:noFill/>
          <a:ln>
            <a:noFill/>
          </a:ln>
        </p:spPr>
        <p:txBody>
          <a:bodyPr anchorCtr="0" anchor="t" bIns="57900" lIns="115800" spcFirstLastPara="1" rIns="115800" wrap="square" tIns="57900">
            <a:spAutoFit/>
          </a:bodyPr>
          <a:lstStyle/>
          <a:p>
            <a:pPr indent="0" lvl="0" marL="0" marR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5400">
                <a:solidFill>
                  <a:srgbClr val="2E75B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Références</a:t>
            </a:r>
            <a:endParaRPr sz="5400">
              <a:solidFill>
                <a:srgbClr val="2E75B5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7" name="Google Shape;107;p1"/>
          <p:cNvSpPr txBox="1"/>
          <p:nvPr/>
        </p:nvSpPr>
        <p:spPr>
          <a:xfrm>
            <a:off x="632629" y="34865638"/>
            <a:ext cx="9797753" cy="430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Vos références</a:t>
            </a:r>
            <a:endParaRPr sz="2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8" name="Google Shape;108;p1"/>
          <p:cNvSpPr/>
          <p:nvPr/>
        </p:nvSpPr>
        <p:spPr>
          <a:xfrm>
            <a:off x="9870144" y="4889112"/>
            <a:ext cx="6658734" cy="989752"/>
          </a:xfrm>
          <a:prstGeom prst="rect">
            <a:avLst/>
          </a:prstGeom>
          <a:noFill/>
          <a:ln>
            <a:noFill/>
          </a:ln>
        </p:spPr>
        <p:txBody>
          <a:bodyPr anchorCtr="0" anchor="t" bIns="57900" lIns="115800" spcFirstLastPara="1" rIns="115800" wrap="square" tIns="57900">
            <a:spAutoFit/>
          </a:bodyPr>
          <a:lstStyle/>
          <a:p>
            <a:pPr indent="0" lvl="0" marL="0" marR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5400">
                <a:solidFill>
                  <a:srgbClr val="2E75B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Résultats et Discussion</a:t>
            </a:r>
            <a:endParaRPr sz="5400">
              <a:solidFill>
                <a:srgbClr val="2E75B5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9" name="Google Shape;109;p1"/>
          <p:cNvSpPr txBox="1"/>
          <p:nvPr/>
        </p:nvSpPr>
        <p:spPr>
          <a:xfrm>
            <a:off x="10491548" y="7332460"/>
            <a:ext cx="4790517" cy="430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Vos Résultats</a:t>
            </a:r>
            <a:endParaRPr sz="2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hème Office">
  <a:themeElements>
    <a:clrScheme name="Thèm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2019-04-21T10:53:07Z</dcterms:created>
  <dc:creator>Wafae Elkaysouni</dc:creator>
</cp:coreProperties>
</file>